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10058400" cx="7772400"/>
  <p:notesSz cx="6858000" cy="9144000"/>
  <p:embeddedFontLst>
    <p:embeddedFont>
      <p:font typeface="Google Sans SemiBold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PT Sans Narrow"/>
      <p:regular r:id="rId21"/>
      <p:bold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Google Sans"/>
      <p:regular r:id="rId27"/>
      <p:bold r:id="rId28"/>
      <p:italic r:id="rId29"/>
      <p:boldItalic r:id="rId30"/>
    </p:embeddedFont>
    <p:embeddedFont>
      <p:font typeface="Work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TSansNarrow-bold.fntdata"/><Relationship Id="rId21" Type="http://schemas.openxmlformats.org/officeDocument/2006/relationships/font" Target="fonts/PTSansNarrow-regular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GoogleSans-bold.fntdata"/><Relationship Id="rId27" Type="http://schemas.openxmlformats.org/officeDocument/2006/relationships/font" Target="fonts/Google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WorkSans-regular.fntdata"/><Relationship Id="rId30" Type="http://schemas.openxmlformats.org/officeDocument/2006/relationships/font" Target="fonts/GoogleSans-boldItalic.fntdata"/><Relationship Id="rId11" Type="http://schemas.openxmlformats.org/officeDocument/2006/relationships/slide" Target="slides/slide5.xml"/><Relationship Id="rId33" Type="http://schemas.openxmlformats.org/officeDocument/2006/relationships/font" Target="fonts/WorkSans-italic.fntdata"/><Relationship Id="rId10" Type="http://schemas.openxmlformats.org/officeDocument/2006/relationships/slide" Target="slides/slide4.xml"/><Relationship Id="rId32" Type="http://schemas.openxmlformats.org/officeDocument/2006/relationships/font" Target="fonts/WorkSans-bold.fntdata"/><Relationship Id="rId13" Type="http://schemas.openxmlformats.org/officeDocument/2006/relationships/font" Target="fonts/GoogleSans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WorkSans-boldItalic.fntdata"/><Relationship Id="rId15" Type="http://schemas.openxmlformats.org/officeDocument/2006/relationships/font" Target="fonts/GoogleSansSemiBold-italic.fntdata"/><Relationship Id="rId14" Type="http://schemas.openxmlformats.org/officeDocument/2006/relationships/font" Target="fonts/GoogleSansSemiBold-bold.fntdata"/><Relationship Id="rId17" Type="http://schemas.openxmlformats.org/officeDocument/2006/relationships/font" Target="fonts/Roboto-regular.fntdata"/><Relationship Id="rId16" Type="http://schemas.openxmlformats.org/officeDocument/2006/relationships/font" Target="fonts/GoogleSansSemiBold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6" name="Google Shape;416;p16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17" name="Google Shape;417;p16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8" name="Google Shape;418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9" name="Google Shape;419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0" name="Google Shape;420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7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26" name="Google Shape;426;p17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27" name="Google Shape;427;p17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17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9" name="Google Shape;429;p17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0" name="Google Shape;430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1" name="Google Shape;431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8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37" name="Google Shape;437;p18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8" name="Google Shape;438;p18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39" name="Google Shape;439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0" name="Google Shape;440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9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46" name="Google Shape;446;p19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47" name="Google Shape;447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8" name="Google Shape;448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0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4" name="Google Shape;454;p20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55" name="Google Shape;455;p20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56" name="Google Shape;456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7" name="Google Shape;457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3" name="Google Shape;463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4" name="Google Shape;464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